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591" autoAdjust="0"/>
  </p:normalViewPr>
  <p:slideViewPr>
    <p:cSldViewPr>
      <p:cViewPr varScale="1">
        <p:scale>
          <a:sx n="66" d="100"/>
          <a:sy n="66" d="100"/>
        </p:scale>
        <p:origin x="224" y="4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25.png"/><Relationship Id="rId21" Type="http://schemas.openxmlformats.org/officeDocument/2006/relationships/image" Target="../media/image37.png"/><Relationship Id="rId7" Type="http://schemas.openxmlformats.org/officeDocument/2006/relationships/image" Target="../media/image4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0.JPG"/><Relationship Id="rId2" Type="http://schemas.openxmlformats.org/officeDocument/2006/relationships/image" Target="../media/image24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7.png"/><Relationship Id="rId24" Type="http://schemas.openxmlformats.org/officeDocument/2006/relationships/image" Target="../media/image11.png"/><Relationship Id="rId5" Type="http://schemas.openxmlformats.org/officeDocument/2006/relationships/image" Target="../media/image2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2.png"/><Relationship Id="rId21" Type="http://schemas.openxmlformats.org/officeDocument/2006/relationships/image" Target="../media/image53.png"/><Relationship Id="rId7" Type="http://schemas.openxmlformats.org/officeDocument/2006/relationships/image" Target="../media/image6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1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3.png"/><Relationship Id="rId5" Type="http://schemas.openxmlformats.org/officeDocument/2006/relationships/image" Target="../media/image4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6.png"/><Relationship Id="rId1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5.png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4.png"/><Relationship Id="rId5" Type="http://schemas.openxmlformats.org/officeDocument/2006/relationships/image" Target="../media/image4.png"/><Relationship Id="rId15" Type="http://schemas.openxmlformats.org/officeDocument/2006/relationships/image" Target="../media/image58.pn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41.png"/><Relationship Id="rId1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image" Target="../media/image2.png"/><Relationship Id="rId21" Type="http://schemas.openxmlformats.org/officeDocument/2006/relationships/image" Target="../media/image73.png"/><Relationship Id="rId7" Type="http://schemas.openxmlformats.org/officeDocument/2006/relationships/image" Target="../media/image6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image" Target="../media/image1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4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png"/><Relationship Id="rId10" Type="http://schemas.openxmlformats.org/officeDocument/2006/relationships/image" Target="../media/image25.png"/><Relationship Id="rId19" Type="http://schemas.openxmlformats.org/officeDocument/2006/relationships/image" Target="../media/image71.png"/><Relationship Id="rId4" Type="http://schemas.openxmlformats.org/officeDocument/2006/relationships/image" Target="../media/image3.png"/><Relationship Id="rId9" Type="http://schemas.openxmlformats.org/officeDocument/2006/relationships/image" Target="../media/image62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1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3.png"/><Relationship Id="rId5" Type="http://schemas.openxmlformats.org/officeDocument/2006/relationships/image" Target="../media/image4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3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2.png"/><Relationship Id="rId5" Type="http://schemas.openxmlformats.org/officeDocument/2006/relationships/image" Target="../media/image4.png"/><Relationship Id="rId15" Type="http://schemas.openxmlformats.org/officeDocument/2006/relationships/image" Target="../media/image90.png"/><Relationship Id="rId10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81.png"/><Relationship Id="rId1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95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12" Type="http://schemas.openxmlformats.org/officeDocument/2006/relationships/image" Target="../media/image25.png"/><Relationship Id="rId17" Type="http://schemas.openxmlformats.org/officeDocument/2006/relationships/image" Target="../media/image98.png"/><Relationship Id="rId2" Type="http://schemas.openxmlformats.org/officeDocument/2006/relationships/video" Target="../media/media1.mp4"/><Relationship Id="rId16" Type="http://schemas.openxmlformats.org/officeDocument/2006/relationships/image" Target="../media/image97.png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11.png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Relationship Id="rId14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3600" y="6946900"/>
            <a:ext cx="11480800" cy="1155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8400" y="7239000"/>
            <a:ext cx="12992100" cy="69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879600" y="2349500"/>
            <a:ext cx="19151600" cy="538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1800" y="2628900"/>
            <a:ext cx="108204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01900" y="165100"/>
            <a:ext cx="107442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917700" y="3492500"/>
            <a:ext cx="18770600" cy="379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1900" y="165100"/>
            <a:ext cx="107442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9100" y="4102100"/>
            <a:ext cx="7124700" cy="105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4200" y="4102100"/>
            <a:ext cx="7124700" cy="104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800" y="5346700"/>
            <a:ext cx="71247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4200" y="5346700"/>
            <a:ext cx="7124700" cy="1054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9100" y="6591300"/>
            <a:ext cx="7124700" cy="1054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3700" y="6819900"/>
            <a:ext cx="1524000" cy="800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0700" y="6629400"/>
            <a:ext cx="1460500" cy="1104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06100" y="5562600"/>
            <a:ext cx="1498600" cy="800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5800" y="5384800"/>
            <a:ext cx="1460500" cy="1104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3700" y="5562600"/>
            <a:ext cx="1498600" cy="800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03400" y="5384800"/>
            <a:ext cx="1460500" cy="1104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06100" y="4318000"/>
            <a:ext cx="2019300" cy="800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75800" y="4127500"/>
            <a:ext cx="1460500" cy="1104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33700" y="4318000"/>
            <a:ext cx="2133600" cy="800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90700" y="4127500"/>
            <a:ext cx="1447800" cy="1104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21100" y="1828800"/>
            <a:ext cx="10210800" cy="2082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01900" y="165100"/>
            <a:ext cx="107442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0" y="3022600"/>
            <a:ext cx="5270500" cy="650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3022600"/>
            <a:ext cx="5270500" cy="650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000" y="3022600"/>
            <a:ext cx="5270500" cy="650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15900" y="3962400"/>
            <a:ext cx="1968500" cy="196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1700" y="3962400"/>
            <a:ext cx="1968500" cy="196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9400" y="3962400"/>
            <a:ext cx="1968500" cy="1968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6637000" y="3403600"/>
            <a:ext cx="457200" cy="457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0972800" y="3403600"/>
            <a:ext cx="457200" cy="457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5308600" y="3403600"/>
            <a:ext cx="457200" cy="457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300" y="4432300"/>
            <a:ext cx="1041400" cy="1041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94600" y="4305300"/>
            <a:ext cx="1282700" cy="12827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35000" y="4305300"/>
            <a:ext cx="1206500" cy="1066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839700" y="7391400"/>
            <a:ext cx="4330700" cy="977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801600" y="6438900"/>
            <a:ext cx="1562100" cy="977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75500" y="7391400"/>
            <a:ext cx="3175000" cy="977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24700" y="6438900"/>
            <a:ext cx="2540000" cy="977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11300" y="7391400"/>
            <a:ext cx="2959100" cy="635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60500" y="6350000"/>
            <a:ext cx="1155700" cy="1066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57600" y="1206500"/>
            <a:ext cx="3225800" cy="2082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5200" y="1739900"/>
            <a:ext cx="2235200" cy="660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01900" y="165100"/>
            <a:ext cx="10744200" cy="495300"/>
          </a:xfrm>
          <a:prstGeom prst="rect">
            <a:avLst/>
          </a:prstGeom>
        </p:spPr>
      </p:pic>
      <p:pic>
        <p:nvPicPr>
          <p:cNvPr id="31" name="그림 30" descr="텍스트, 문서, 친필, 편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2950DC2-52CA-6C17-22F9-BB05E4F8271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10" y="5159713"/>
            <a:ext cx="3204290" cy="4159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9400" y="3035300"/>
            <a:ext cx="8356600" cy="648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8200" y="4076700"/>
            <a:ext cx="7226300" cy="901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900" y="3035300"/>
            <a:ext cx="7861300" cy="648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28200" y="8483600"/>
            <a:ext cx="1574800" cy="469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91900" y="8483600"/>
            <a:ext cx="2044700" cy="469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38200" y="8483600"/>
            <a:ext cx="1574800" cy="469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57200" y="8521700"/>
            <a:ext cx="2082800" cy="482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99800" y="8521700"/>
            <a:ext cx="2476500" cy="48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94800" y="8521700"/>
            <a:ext cx="2235200" cy="482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7900" y="5207000"/>
            <a:ext cx="7048500" cy="2413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8000" y="4216400"/>
            <a:ext cx="8928100" cy="825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214100" y="3479800"/>
            <a:ext cx="3797300" cy="698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94100" y="990600"/>
            <a:ext cx="4914900" cy="2438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5200" y="1752600"/>
            <a:ext cx="2235200" cy="660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01900" y="165100"/>
            <a:ext cx="107442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9400" y="3035300"/>
            <a:ext cx="8356600" cy="648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3600" y="3479800"/>
            <a:ext cx="7226300" cy="901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900" y="3035300"/>
            <a:ext cx="7861300" cy="2705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3600" y="6121400"/>
            <a:ext cx="7861300" cy="3594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50400" y="8496300"/>
            <a:ext cx="4152900" cy="1231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35800" y="3619500"/>
            <a:ext cx="10033000" cy="825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19500" y="1206500"/>
            <a:ext cx="4013200" cy="2082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5200" y="1752600"/>
            <a:ext cx="2235200" cy="660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01900" y="165100"/>
            <a:ext cx="10744200" cy="495300"/>
          </a:xfrm>
          <a:prstGeom prst="rect">
            <a:avLst/>
          </a:prstGeom>
        </p:spPr>
      </p:pic>
      <p:pic>
        <p:nvPicPr>
          <p:cNvPr id="23" name="그림 22" descr="텍스트, 폰트, 화이트, 대수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28E5112-6243-51DF-B074-0017B5FFFF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0" y="4575783"/>
            <a:ext cx="7772400" cy="37001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52500" y="3022600"/>
            <a:ext cx="3835400" cy="486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0" y="3022600"/>
            <a:ext cx="3835400" cy="4864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500" y="3022600"/>
            <a:ext cx="3835400" cy="486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00" y="3022600"/>
            <a:ext cx="3835400" cy="4864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58900" y="4165600"/>
            <a:ext cx="3111500" cy="711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4400" y="4165600"/>
            <a:ext cx="3111500" cy="71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7200" y="4165600"/>
            <a:ext cx="3111500" cy="711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0000" y="4165600"/>
            <a:ext cx="3111500" cy="711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000" y="8267700"/>
            <a:ext cx="16611600" cy="1193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000" y="8636000"/>
            <a:ext cx="457200" cy="457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38700" y="5321300"/>
            <a:ext cx="190500" cy="292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93200" y="5321300"/>
            <a:ext cx="190500" cy="292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47700" y="5321300"/>
            <a:ext cx="190500" cy="292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74800" y="8521700"/>
            <a:ext cx="15290800" cy="825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995400" y="5143500"/>
            <a:ext cx="3327400" cy="1993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79500" y="4229100"/>
            <a:ext cx="3594100" cy="736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71600" y="3441700"/>
            <a:ext cx="2768600" cy="774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40900" y="5143500"/>
            <a:ext cx="3327400" cy="1701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34500" y="4229100"/>
            <a:ext cx="3810000" cy="736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29800" y="3441700"/>
            <a:ext cx="2755900" cy="774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11800" y="5156200"/>
            <a:ext cx="3187700" cy="2705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26000" y="4076700"/>
            <a:ext cx="4038600" cy="1066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49900" y="3441700"/>
            <a:ext cx="2755900" cy="774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57300" y="5156200"/>
            <a:ext cx="2857500" cy="1625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28700" y="4229100"/>
            <a:ext cx="3568700" cy="736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95400" y="3441700"/>
            <a:ext cx="2755900" cy="774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619500" y="1206500"/>
            <a:ext cx="5842000" cy="2082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70000" y="1752600"/>
            <a:ext cx="1778000" cy="660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501900" y="165100"/>
            <a:ext cx="107442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286000" y="-660400"/>
            <a:ext cx="11201400" cy="138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000" y="2806700"/>
            <a:ext cx="5600700" cy="6934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3300" y="-660400"/>
            <a:ext cx="11201400" cy="13881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50000" y="2806700"/>
            <a:ext cx="5600700" cy="6934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72600" y="1092200"/>
            <a:ext cx="11201400" cy="685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9300" y="2806700"/>
            <a:ext cx="5600700" cy="34290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72600" y="4597400"/>
            <a:ext cx="11201400" cy="685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179300" y="6311900"/>
            <a:ext cx="5600700" cy="3429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19500" y="1206500"/>
            <a:ext cx="4000500" cy="2082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70000" y="1752600"/>
            <a:ext cx="1790700" cy="660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01900" y="165100"/>
            <a:ext cx="107442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286000" y="-660400"/>
            <a:ext cx="11201400" cy="138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000" y="2806700"/>
            <a:ext cx="5600700" cy="6934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3300" y="-660400"/>
            <a:ext cx="11201400" cy="13881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50000" y="2806700"/>
            <a:ext cx="5600700" cy="6934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2600" y="-660400"/>
            <a:ext cx="11201400" cy="13881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79300" y="2806700"/>
            <a:ext cx="5600700" cy="6934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19500" y="1206500"/>
            <a:ext cx="4000500" cy="2082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0000" y="1752600"/>
            <a:ext cx="1790700" cy="660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01900" y="165100"/>
            <a:ext cx="107442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0300" y="1231900"/>
            <a:ext cx="4140200" cy="304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0000" y="1752600"/>
            <a:ext cx="1778000" cy="660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01900" y="165100"/>
            <a:ext cx="10744200" cy="495300"/>
          </a:xfrm>
          <a:prstGeom prst="rect">
            <a:avLst/>
          </a:prstGeom>
        </p:spPr>
      </p:pic>
      <p:pic>
        <p:nvPicPr>
          <p:cNvPr id="16" name="시연동영상 1">
            <a:hlinkClick r:id="" action="ppaction://media"/>
            <a:extLst>
              <a:ext uri="{FF2B5EF4-FFF2-40B4-BE49-F238E27FC236}">
                <a16:creationId xmlns:a16="http://schemas.microsoft.com/office/drawing/2014/main" id="{2305B1B8-0122-C03F-994A-9863302669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rcRect l="18429" r="18127"/>
          <a:stretch/>
        </p:blipFill>
        <p:spPr>
          <a:xfrm>
            <a:off x="762000" y="2755900"/>
            <a:ext cx="8001000" cy="7093743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17" name="시연동영상2">
            <a:hlinkClick r:id="" action="ppaction://media"/>
            <a:extLst>
              <a:ext uri="{FF2B5EF4-FFF2-40B4-BE49-F238E27FC236}">
                <a16:creationId xmlns:a16="http://schemas.microsoft.com/office/drawing/2014/main" id="{6E25D3E8-E5BE-8FB7-F6DC-AE1AA90E4C1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rcRect l="18429" r="18127"/>
          <a:stretch/>
        </p:blipFill>
        <p:spPr>
          <a:xfrm>
            <a:off x="9245599" y="2755899"/>
            <a:ext cx="8001001" cy="7093743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8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85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Macintosh PowerPoint</Application>
  <PresentationFormat>사용자 지정</PresentationFormat>
  <Paragraphs>0</Paragraphs>
  <Slides>10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정민혁/컴퓨터공학부</cp:lastModifiedBy>
  <cp:revision>2</cp:revision>
  <dcterms:created xsi:type="dcterms:W3CDTF">2006-08-16T00:00:00Z</dcterms:created>
  <dcterms:modified xsi:type="dcterms:W3CDTF">2025-05-27T05:36:31Z</dcterms:modified>
</cp:coreProperties>
</file>